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02C78-7CBE-423D-839E-33540154B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FB0D4-C418-4292-B81F-51B8A611B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F508D-CACC-4294-9726-81506F133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FDDF0-2662-4A67-994C-B27D5E4F6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BC0A5-C891-47D5-96FA-7C811653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4728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73298-B460-45A8-B218-F0AE2F2A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6FE7D-FE36-4282-B677-021B0065DA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C8636-9E3D-4C05-8365-725B339C0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053B5-8107-4F30-8E32-BDD37E7B3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DBAC1-A937-4563-9B2F-9A1A9991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5409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1698BD-CA59-4FB4-9963-5B2160A2C2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C264E-576E-49CC-8367-92E03FA8BF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CD570-0064-4B01-BFB0-4DA9C0E55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B345B-E91D-46B1-ACA8-7660BE652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364AD-6AD8-4A70-9A5A-0B08F7EE5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81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6F418-3BC5-4798-BC80-B94A0A68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F6F0-D0C1-4EE2-9CC9-2F96DE2C0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3280A-3517-4C19-A5A2-573497354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74221-455D-467E-AA94-3C5C2CA6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0D4BA-213D-4374-AAB9-755E8AD99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77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E2AA2-CC4C-4290-9EFE-09D5C3192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C9542-EEB2-4605-8AE6-C0C14D0BC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53DB2-FF0B-4AAF-93C2-C12A30B7B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BD635-458D-49F0-9E72-7F0562A4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BEE67-1AE3-4B20-A1D8-84A06E24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245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69D88-DB0F-4219-9F67-DA3CC8DEA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80946-A62C-4166-B7DC-5AEF50F76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A8DDE8-BBE1-447C-8299-C41E675E6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3E31C-21B3-4B71-A7D2-4EF3CBCE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DBE0A-AB79-49F4-88ED-900F5E71D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80598-0302-4DE3-A474-B2929F80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72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103BC-D067-409E-9533-3BC4B013E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BB10A-E613-4726-A817-2E835836C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A2EF7-21EC-42DB-B2D7-4739E28CC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2EA058-E1C8-42EA-A341-758848597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F5D83D-23CF-4D48-AF48-B27592145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45066F-BA42-4862-9568-E696F9FD5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1C7EA-A030-40D0-BE70-510CAF453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73D545-B1C8-46F3-A42D-A9256AA5E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76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2C83-88D6-4EFE-9C0C-8A9D62DC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B3844-18FC-4D89-BECB-CB4176E0D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35EA68-9DB2-42EC-89ED-F40B8DA41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0566BB-FDE6-4CEF-B3A3-93A383C0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343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DC7568-BC8B-4B2B-A146-B9B49ACD7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9084BB-B055-4FED-B133-E91F79DFA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C5B21-BAEE-494E-9FA6-F0C8AD8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223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03BD6-C1F8-464A-B6FD-B131E84C5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DDB16-A623-49DF-AFFC-02ED01236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A3501-2BEB-41AA-8E08-681910B21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43EEDF-308D-4BB0-A412-150809C7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323EB9-17C8-48D3-BF6F-533AF0BD9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2F2F9-9247-4650-9EB0-87F91DEFA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013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1613-1BD6-4952-B006-5B001C170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286AE-9D6B-4CD1-8A65-C09A882917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10705-A28A-42D0-B7EA-446984661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D3AF2-B145-45F2-9956-084DCA54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6A294-2992-43BC-9A50-1ACD17C69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5A8D-9685-4040-8F4D-57351FC88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08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7853E9-14CF-402D-9D18-D6D725EC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31F84-4561-4AD7-BA55-B71CA9487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4D761-3F25-49FA-B47A-7AF37436EE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FA5AB-0D1C-4BA7-9FC1-4F7772548EF8}" type="datetimeFigureOut">
              <a:rPr lang="en-IN" smtClean="0"/>
              <a:t>28-05-2022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39525-AF36-4786-9D0A-33DDE526D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49565-7BD9-4A5A-B1B6-DDA7CFB50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51642-49F6-4DF9-8C6B-F9951A5E68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717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yloadbox/xss-payload-list#xss-payload-list-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E7BD9-725F-4606-B636-08379F384C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TASK3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6CC57-6A51-4D60-9534-81B2C0045D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SOLVING GIVEN WEBSITE USING BURPSUITE</a:t>
            </a:r>
          </a:p>
        </p:txBody>
      </p:sp>
    </p:spTree>
    <p:extLst>
      <p:ext uri="{BB962C8B-B14F-4D97-AF65-F5344CB8AC3E}">
        <p14:creationId xmlns:p14="http://schemas.microsoft.com/office/powerpoint/2010/main" val="305125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10D7B-CEAE-41FB-8BF6-1CADE283F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Domain: vulweb.com</a:t>
            </a:r>
            <a:br>
              <a:rPr lang="en-IN" dirty="0"/>
            </a:br>
            <a:r>
              <a:rPr lang="en-IN" dirty="0"/>
              <a:t>Subdomain: http://testasp.vulweb.com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AC9B0-FDB1-4587-8E95-C8C9CBBDF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Vulnerability: Cross Site Scripting</a:t>
            </a:r>
          </a:p>
          <a:p>
            <a:r>
              <a:rPr lang="en-IN" dirty="0"/>
              <a:t>Payloads Link: </a:t>
            </a:r>
            <a:r>
              <a:rPr lang="en-IN" dirty="0">
                <a:hlinkClick r:id="rId2"/>
              </a:rPr>
              <a:t>https://github.com/payloadbox/xss-payload-list#xss-payload-list-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4890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7A40-3B57-46DB-9476-913CC6CF0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Steps to Reproduce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67698-B883-4DC5-B62D-01E9ECE94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8254"/>
            <a:ext cx="10515600" cy="5439746"/>
          </a:xfrm>
        </p:spPr>
        <p:txBody>
          <a:bodyPr>
            <a:noAutofit/>
          </a:bodyPr>
          <a:lstStyle/>
          <a:p>
            <a:r>
              <a:rPr lang="en-US" sz="1600" dirty="0"/>
              <a:t>Step 1: Visit http://testasp.vulnweb.com/</a:t>
            </a:r>
          </a:p>
          <a:p>
            <a:endParaRPr lang="en-US" sz="1600" dirty="0"/>
          </a:p>
          <a:p>
            <a:r>
              <a:rPr lang="en-US" sz="1600" dirty="0"/>
              <a:t>Step 2: On the top menu you will find a search option.</a:t>
            </a:r>
          </a:p>
          <a:p>
            <a:endParaRPr lang="en-US" sz="1600" dirty="0"/>
          </a:p>
          <a:p>
            <a:r>
              <a:rPr lang="en-US" sz="1600" dirty="0"/>
              <a:t>Step 3: Click on it and you will be prompted with the Search box.</a:t>
            </a:r>
          </a:p>
          <a:p>
            <a:endParaRPr lang="en-US" sz="1600" dirty="0"/>
          </a:p>
          <a:p>
            <a:r>
              <a:rPr lang="en-US" sz="1600" dirty="0"/>
              <a:t>Step 4: You can intercept the request in Burp Suite</a:t>
            </a:r>
          </a:p>
          <a:p>
            <a:endParaRPr lang="en-US" sz="1600" dirty="0"/>
          </a:p>
          <a:p>
            <a:r>
              <a:rPr lang="en-US" sz="1600" dirty="0"/>
              <a:t>Step 5: Now you can find different payloads for XSS. </a:t>
            </a:r>
          </a:p>
          <a:p>
            <a:endParaRPr lang="en-US" sz="1600" dirty="0"/>
          </a:p>
          <a:p>
            <a:r>
              <a:rPr lang="en-US" sz="1600" dirty="0"/>
              <a:t>Step 6: Send the request to the intruder and paste all the payloads.</a:t>
            </a:r>
          </a:p>
          <a:p>
            <a:endParaRPr lang="en-US" sz="1600" dirty="0"/>
          </a:p>
          <a:p>
            <a:r>
              <a:rPr lang="en-US" sz="1600" dirty="0"/>
              <a:t>Step 7: Start the Attack and see the response.</a:t>
            </a:r>
          </a:p>
          <a:p>
            <a:r>
              <a:rPr lang="en-US" sz="1600" dirty="0"/>
              <a:t>Step 8: Copy the response where some difference from the previous one.</a:t>
            </a:r>
          </a:p>
          <a:p>
            <a:r>
              <a:rPr lang="en-IN" sz="1600" dirty="0"/>
              <a:t>Paste in browser see the response</a:t>
            </a:r>
          </a:p>
        </p:txBody>
      </p:sp>
    </p:spTree>
    <p:extLst>
      <p:ext uri="{BB962C8B-B14F-4D97-AF65-F5344CB8AC3E}">
        <p14:creationId xmlns:p14="http://schemas.microsoft.com/office/powerpoint/2010/main" val="324709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F1351-18E6-408A-B9C2-E13332C49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826A9-F134-4218-8BA4-EA26B8664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XSS can lead to account hijacking and stealing of the cookies of the company as well as the users.</a:t>
            </a:r>
          </a:p>
          <a:p>
            <a:r>
              <a:rPr lang="en-IN" dirty="0"/>
              <a:t>It can lead to credentials theft and stealing of the critical information of the users and the confidential things of the Company.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6726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D8AEB-CA60-418B-B334-CBBF794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CDA50-E588-45D1-80DE-8C875AC8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Output Encoding can be used.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BlinkMacSystemFont"/>
              </a:rPr>
              <a:t>Input validation should always be done but can provide a basic level of protection to prevent XSS in forms, as it forbids a user from adding special characters into the fields.</a:t>
            </a:r>
            <a:endParaRPr lang="en-IN" b="0" i="0" dirty="0">
              <a:solidFill>
                <a:srgbClr val="333333"/>
              </a:solidFill>
              <a:effectLst/>
              <a:latin typeface="BlinkMacSystemFont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BlinkMacSystemFont"/>
              </a:rPr>
              <a:t>Preventing all cross-site scripting or XSS flaws in a web application can be difficult, therefore you should also implement ways to contain the impact of a cross-site scripting flaw.</a:t>
            </a:r>
            <a:endParaRPr lang="en-IN" dirty="0">
              <a:solidFill>
                <a:srgbClr val="333333"/>
              </a:solidFill>
              <a:latin typeface="BlinkMacSystemFont"/>
            </a:endParaRPr>
          </a:p>
          <a:p>
            <a:r>
              <a:rPr lang="en-IN" dirty="0">
                <a:solidFill>
                  <a:srgbClr val="333333"/>
                </a:solidFill>
                <a:latin typeface="BlinkMacSystemFont"/>
              </a:rPr>
              <a:t>Techniques will stop the hacker from sniffing the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007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2912A-34E9-4F4B-BFED-3859EAAC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C787A5-4663-4254-B06D-D6C7E8EE7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60" y="1545706"/>
            <a:ext cx="8794283" cy="4351338"/>
          </a:xfrm>
        </p:spPr>
      </p:pic>
    </p:spTree>
    <p:extLst>
      <p:ext uri="{BB962C8B-B14F-4D97-AF65-F5344CB8AC3E}">
        <p14:creationId xmlns:p14="http://schemas.microsoft.com/office/powerpoint/2010/main" val="2756516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9AAF-636B-4FFE-93E7-1A94DA72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3A080C-B3F9-4D09-8D17-5D3B758FB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858" y="1825625"/>
            <a:ext cx="8794283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27BBBA-E83F-4317-B068-0F2C214310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11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C62A5-1E79-4F4F-B85F-CBFC5F43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2233"/>
            <a:ext cx="10515600" cy="1325563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7670F4-0495-4CAE-A97C-CC1DE861B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62" y="702824"/>
            <a:ext cx="11246171" cy="5772621"/>
          </a:xfrm>
        </p:spPr>
      </p:pic>
    </p:spTree>
    <p:extLst>
      <p:ext uri="{BB962C8B-B14F-4D97-AF65-F5344CB8AC3E}">
        <p14:creationId xmlns:p14="http://schemas.microsoft.com/office/powerpoint/2010/main" val="1806793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217B-BD4D-45F1-8335-C810FC573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772" y="-73414"/>
            <a:ext cx="10515600" cy="1491668"/>
          </a:xfrm>
        </p:spPr>
        <p:txBody>
          <a:bodyPr/>
          <a:lstStyle/>
          <a:p>
            <a:r>
              <a:rPr lang="en-IN" dirty="0"/>
              <a:t>POC: VIDEO</a:t>
            </a:r>
          </a:p>
        </p:txBody>
      </p:sp>
      <p:pic>
        <p:nvPicPr>
          <p:cNvPr id="4" name="bandicam 2022-05-27 01-38-56-302">
            <a:hlinkClick r:id="" action="ppaction://media"/>
            <a:extLst>
              <a:ext uri="{FF2B5EF4-FFF2-40B4-BE49-F238E27FC236}">
                <a16:creationId xmlns:a16="http://schemas.microsoft.com/office/drawing/2014/main" id="{DFAA8F01-5C0F-47FD-A886-708ABC847B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4628" y="1287624"/>
            <a:ext cx="9915576" cy="5019967"/>
          </a:xfrm>
        </p:spPr>
      </p:pic>
    </p:spTree>
    <p:extLst>
      <p:ext uri="{BB962C8B-B14F-4D97-AF65-F5344CB8AC3E}">
        <p14:creationId xmlns:p14="http://schemas.microsoft.com/office/powerpoint/2010/main" val="72871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283</Words>
  <Application>Microsoft Office PowerPoint</Application>
  <PresentationFormat>Widescreen</PresentationFormat>
  <Paragraphs>31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BlinkMacSystemFont</vt:lpstr>
      <vt:lpstr>Calibri</vt:lpstr>
      <vt:lpstr>Calibri Light</vt:lpstr>
      <vt:lpstr>Office Theme</vt:lpstr>
      <vt:lpstr>TASK3</vt:lpstr>
      <vt:lpstr>Domain: vulweb.com Subdomain: http://testasp.vulweb.com</vt:lpstr>
      <vt:lpstr>Steps to Reproduce</vt:lpstr>
      <vt:lpstr>Impact</vt:lpstr>
      <vt:lpstr>Mitigation</vt:lpstr>
      <vt:lpstr>POC</vt:lpstr>
      <vt:lpstr>PowerPoint Presentation</vt:lpstr>
      <vt:lpstr>PowerPoint Presentation</vt:lpstr>
      <vt:lpstr>POC: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TASK3</dc:title>
  <dc:creator>Talha Mulla</dc:creator>
  <cp:lastModifiedBy>Talha Mulla</cp:lastModifiedBy>
  <cp:revision>1</cp:revision>
  <dcterms:created xsi:type="dcterms:W3CDTF">2022-05-28T10:56:47Z</dcterms:created>
  <dcterms:modified xsi:type="dcterms:W3CDTF">2022-05-28T11:43:46Z</dcterms:modified>
</cp:coreProperties>
</file>

<file path=docProps/thumbnail.jpeg>
</file>